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79" r:id="rId2"/>
    <p:sldId id="392" r:id="rId3"/>
    <p:sldId id="416" r:id="rId4"/>
    <p:sldId id="400" r:id="rId5"/>
    <p:sldId id="415" r:id="rId6"/>
    <p:sldId id="385" r:id="rId7"/>
    <p:sldId id="387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E07D"/>
    <a:srgbClr val="3083DC"/>
    <a:srgbClr val="C1B367"/>
    <a:srgbClr val="10B497"/>
    <a:srgbClr val="1ECE85"/>
    <a:srgbClr val="FF6839"/>
    <a:srgbClr val="0DD5E0"/>
    <a:srgbClr val="8877D4"/>
    <a:srgbClr val="E01A4F"/>
    <a:srgbClr val="DF5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4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5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8" d="100"/>
          <a:sy n="118" d="100"/>
        </p:scale>
        <p:origin x="555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A4D60-1B03-4312-9BAA-B4C32F53C11E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9140C-2C58-4C46-BC63-4348D42211E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82398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279786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" r="306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745BD75-73F1-2180-9446-FF47A195397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399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DEBD1-4A16-4501-854D-1D8F90238A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50" b="7750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B427F41-0084-FCC5-B3DE-F8D2BFB03F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alpha val="1700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896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62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1">
            <a:extLst>
              <a:ext uri="{FF2B5EF4-FFF2-40B4-BE49-F238E27FC236}">
                <a16:creationId xmlns:a16="http://schemas.microsoft.com/office/drawing/2014/main" id="{D7745285-D4C7-0E9C-DC86-5CED39B4F58F}"/>
              </a:ext>
            </a:extLst>
          </p:cNvPr>
          <p:cNvSpPr/>
          <p:nvPr userDrawn="1"/>
        </p:nvSpPr>
        <p:spPr>
          <a:xfrm flipV="1">
            <a:off x="4331970" y="0"/>
            <a:ext cx="538693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32F79E77-F530-308F-393E-66AFFE085A8F}"/>
              </a:ext>
            </a:extLst>
          </p:cNvPr>
          <p:cNvSpPr/>
          <p:nvPr userDrawn="1"/>
        </p:nvSpPr>
        <p:spPr>
          <a:xfrm flipV="1">
            <a:off x="2473093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31">
            <a:extLst>
              <a:ext uri="{FF2B5EF4-FFF2-40B4-BE49-F238E27FC236}">
                <a16:creationId xmlns:a16="http://schemas.microsoft.com/office/drawing/2014/main" id="{FA2BF1BC-8B1D-4000-B488-EC0D904D35CD}"/>
              </a:ext>
            </a:extLst>
          </p:cNvPr>
          <p:cNvSpPr/>
          <p:nvPr userDrawn="1"/>
        </p:nvSpPr>
        <p:spPr>
          <a:xfrm flipV="1">
            <a:off x="0" y="0"/>
            <a:ext cx="4946187" cy="685800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83376" h="6858000">
                <a:moveTo>
                  <a:pt x="0" y="6858000"/>
                </a:moveTo>
                <a:lnTo>
                  <a:pt x="3771900" y="6858000"/>
                </a:lnTo>
                <a:lnTo>
                  <a:pt x="6583376" y="6858000"/>
                </a:lnTo>
                <a:lnTo>
                  <a:pt x="37719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852512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bg>
      <p:bgPr>
        <a:solidFill>
          <a:srgbClr val="0B0B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0503786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933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08" r="21110"/>
          <a:stretch/>
        </p:blipFill>
        <p:spPr>
          <a:xfrm>
            <a:off x="0" y="0"/>
            <a:ext cx="5932752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E294FB-F284-4FE4-F1C6-4FB29F651A88}"/>
              </a:ext>
            </a:extLst>
          </p:cNvPr>
          <p:cNvSpPr/>
          <p:nvPr userDrawn="1"/>
        </p:nvSpPr>
        <p:spPr>
          <a:xfrm>
            <a:off x="-2" y="3135189"/>
            <a:ext cx="3872393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CCC0ED8-8B19-50AB-0E7C-85C417BC405E}"/>
              </a:ext>
            </a:extLst>
          </p:cNvPr>
          <p:cNvSpPr/>
          <p:nvPr userDrawn="1"/>
        </p:nvSpPr>
        <p:spPr>
          <a:xfrm>
            <a:off x="0" y="2718652"/>
            <a:ext cx="3872393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86670" y="-25758"/>
            <a:ext cx="9111895" cy="6890766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19771 w 9065117"/>
              <a:gd name="connsiteY2" fmla="*/ 688314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  <a:gd name="connsiteX0" fmla="*/ 1 w 9065117"/>
              <a:gd name="connsiteY0" fmla="*/ 6883758 h 6883758"/>
              <a:gd name="connsiteX1" fmla="*/ 7171923 w 9065117"/>
              <a:gd name="connsiteY1" fmla="*/ 6870879 h 6883758"/>
              <a:gd name="connsiteX2" fmla="*/ 7944193 w 9065117"/>
              <a:gd name="connsiteY2" fmla="*/ 6877010 h 6883758"/>
              <a:gd name="connsiteX3" fmla="*/ 9065117 w 9065117"/>
              <a:gd name="connsiteY3" fmla="*/ 25758 h 6883758"/>
              <a:gd name="connsiteX4" fmla="*/ 0 w 9065117"/>
              <a:gd name="connsiteY4" fmla="*/ 0 h 6883758"/>
              <a:gd name="connsiteX5" fmla="*/ 1 w 9065117"/>
              <a:gd name="connsiteY5" fmla="*/ 6883758 h 6883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065117" h="6883758">
                <a:moveTo>
                  <a:pt x="1" y="6883758"/>
                </a:moveTo>
                <a:lnTo>
                  <a:pt x="7171923" y="6870879"/>
                </a:lnTo>
                <a:lnTo>
                  <a:pt x="7944193" y="6877010"/>
                </a:lnTo>
                <a:lnTo>
                  <a:pt x="9065117" y="25758"/>
                </a:lnTo>
                <a:lnTo>
                  <a:pt x="0" y="0"/>
                </a:lnTo>
                <a:cubicBezTo>
                  <a:pt x="0" y="2294586"/>
                  <a:pt x="1" y="4589172"/>
                  <a:pt x="1" y="6883758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5DDBE7-A4EB-C10C-9547-895334C241D3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040627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1" r="21181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202126" y="2008235"/>
            <a:ext cx="7200295" cy="2705033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8850"/>
              <a:gd name="connsiteX1" fmla="*/ 6918570 w 6918570"/>
              <a:gd name="connsiteY1" fmla="*/ 0 h 2708850"/>
              <a:gd name="connsiteX2" fmla="*/ 6836776 w 6918570"/>
              <a:gd name="connsiteY2" fmla="*/ 2708850 h 2708850"/>
              <a:gd name="connsiteX3" fmla="*/ 322862 w 6918570"/>
              <a:gd name="connsiteY3" fmla="*/ 2700561 h 2708850"/>
              <a:gd name="connsiteX4" fmla="*/ 0 w 6918570"/>
              <a:gd name="connsiteY4" fmla="*/ 3277 h 2708850"/>
              <a:gd name="connsiteX0" fmla="*/ 0 w 7218612"/>
              <a:gd name="connsiteY0" fmla="*/ 0 h 2705573"/>
              <a:gd name="connsiteX1" fmla="*/ 7218612 w 7218612"/>
              <a:gd name="connsiteY1" fmla="*/ 47639 h 2705573"/>
              <a:gd name="connsiteX2" fmla="*/ 6836776 w 7218612"/>
              <a:gd name="connsiteY2" fmla="*/ 2705573 h 2705573"/>
              <a:gd name="connsiteX3" fmla="*/ 322862 w 7218612"/>
              <a:gd name="connsiteY3" fmla="*/ 2697284 h 2705573"/>
              <a:gd name="connsiteX4" fmla="*/ 0 w 7218612"/>
              <a:gd name="connsiteY4" fmla="*/ 0 h 2705573"/>
              <a:gd name="connsiteX0" fmla="*/ 640231 w 6895750"/>
              <a:gd name="connsiteY0" fmla="*/ 0 h 2705033"/>
              <a:gd name="connsiteX1" fmla="*/ 6895750 w 6895750"/>
              <a:gd name="connsiteY1" fmla="*/ 47099 h 2705033"/>
              <a:gd name="connsiteX2" fmla="*/ 6513914 w 6895750"/>
              <a:gd name="connsiteY2" fmla="*/ 2705033 h 2705033"/>
              <a:gd name="connsiteX3" fmla="*/ 0 w 6895750"/>
              <a:gd name="connsiteY3" fmla="*/ 2696744 h 2705033"/>
              <a:gd name="connsiteX4" fmla="*/ 640231 w 6895750"/>
              <a:gd name="connsiteY4" fmla="*/ 0 h 2705033"/>
              <a:gd name="connsiteX0" fmla="*/ 387267 w 6642786"/>
              <a:gd name="connsiteY0" fmla="*/ 0 h 2705033"/>
              <a:gd name="connsiteX1" fmla="*/ 6642786 w 6642786"/>
              <a:gd name="connsiteY1" fmla="*/ 47099 h 2705033"/>
              <a:gd name="connsiteX2" fmla="*/ 6260950 w 6642786"/>
              <a:gd name="connsiteY2" fmla="*/ 2705033 h 2705033"/>
              <a:gd name="connsiteX3" fmla="*/ 0 w 6642786"/>
              <a:gd name="connsiteY3" fmla="*/ 2695246 h 2705033"/>
              <a:gd name="connsiteX4" fmla="*/ 387267 w 6642786"/>
              <a:gd name="connsiteY4" fmla="*/ 0 h 2705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42786" h="2705033">
                <a:moveTo>
                  <a:pt x="387267" y="0"/>
                </a:moveTo>
                <a:lnTo>
                  <a:pt x="6642786" y="47099"/>
                </a:lnTo>
                <a:lnTo>
                  <a:pt x="6260950" y="2705033"/>
                </a:lnTo>
                <a:lnTo>
                  <a:pt x="0" y="2695246"/>
                </a:lnTo>
                <a:lnTo>
                  <a:pt x="387267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571A710-5188-45A4-23B2-F1993A5697E1}"/>
              </a:ext>
            </a:extLst>
          </p:cNvPr>
          <p:cNvSpPr/>
          <p:nvPr userDrawn="1"/>
        </p:nvSpPr>
        <p:spPr>
          <a:xfrm>
            <a:off x="-2" y="3135189"/>
            <a:ext cx="6143052" cy="1056321"/>
          </a:xfrm>
          <a:prstGeom prst="rect">
            <a:avLst/>
          </a:prstGeom>
          <a:gradFill>
            <a:gsLst>
              <a:gs pos="57000">
                <a:srgbClr val="0DE07D"/>
              </a:gs>
              <a:gs pos="100000">
                <a:srgbClr val="0DE07D">
                  <a:alpha val="37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4166C2-CFC8-4696-E557-5075E58695F8}"/>
              </a:ext>
            </a:extLst>
          </p:cNvPr>
          <p:cNvSpPr/>
          <p:nvPr userDrawn="1"/>
        </p:nvSpPr>
        <p:spPr>
          <a:xfrm>
            <a:off x="0" y="2718652"/>
            <a:ext cx="6143052" cy="416537"/>
          </a:xfrm>
          <a:prstGeom prst="rect">
            <a:avLst/>
          </a:pr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2856949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81" r="21181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847420" y="2055727"/>
            <a:ext cx="7229639" cy="2648489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543532 w 7233935"/>
              <a:gd name="connsiteY3" fmla="*/ 2686178 h 2702205"/>
              <a:gd name="connsiteX4" fmla="*/ 0 w 7233935"/>
              <a:gd name="connsiteY4" fmla="*/ 3277 h 2702205"/>
              <a:gd name="connsiteX0" fmla="*/ 401007 w 6690403"/>
              <a:gd name="connsiteY0" fmla="*/ 37689 h 2702205"/>
              <a:gd name="connsiteX1" fmla="*/ 6375038 w 6690403"/>
              <a:gd name="connsiteY1" fmla="*/ 0 h 2702205"/>
              <a:gd name="connsiteX2" fmla="*/ 6690403 w 6690403"/>
              <a:gd name="connsiteY2" fmla="*/ 2702205 h 2702205"/>
              <a:gd name="connsiteX3" fmla="*/ 0 w 6690403"/>
              <a:gd name="connsiteY3" fmla="*/ 2686178 h 2702205"/>
              <a:gd name="connsiteX4" fmla="*/ 401007 w 6690403"/>
              <a:gd name="connsiteY4" fmla="*/ 37689 h 2702205"/>
              <a:gd name="connsiteX0" fmla="*/ 401007 w 6375038"/>
              <a:gd name="connsiteY0" fmla="*/ 37689 h 2691002"/>
              <a:gd name="connsiteX1" fmla="*/ 6375038 w 6375038"/>
              <a:gd name="connsiteY1" fmla="*/ 0 h 2691002"/>
              <a:gd name="connsiteX2" fmla="*/ 6275330 w 6375038"/>
              <a:gd name="connsiteY2" fmla="*/ 2691002 h 2691002"/>
              <a:gd name="connsiteX3" fmla="*/ 0 w 6375038"/>
              <a:gd name="connsiteY3" fmla="*/ 2686178 h 2691002"/>
              <a:gd name="connsiteX4" fmla="*/ 401007 w 6375038"/>
              <a:gd name="connsiteY4" fmla="*/ 37689 h 2691002"/>
              <a:gd name="connsiteX0" fmla="*/ 401007 w 6669859"/>
              <a:gd name="connsiteY0" fmla="*/ 0 h 2653313"/>
              <a:gd name="connsiteX1" fmla="*/ 6669859 w 6669859"/>
              <a:gd name="connsiteY1" fmla="*/ 49363 h 2653313"/>
              <a:gd name="connsiteX2" fmla="*/ 6275330 w 6669859"/>
              <a:gd name="connsiteY2" fmla="*/ 2653313 h 2653313"/>
              <a:gd name="connsiteX3" fmla="*/ 0 w 6669859"/>
              <a:gd name="connsiteY3" fmla="*/ 2648489 h 2653313"/>
              <a:gd name="connsiteX4" fmla="*/ 401007 w 6669859"/>
              <a:gd name="connsiteY4" fmla="*/ 0 h 2653313"/>
              <a:gd name="connsiteX0" fmla="*/ 401007 w 6669859"/>
              <a:gd name="connsiteY0" fmla="*/ 0 h 2648489"/>
              <a:gd name="connsiteX1" fmla="*/ 6669859 w 6669859"/>
              <a:gd name="connsiteY1" fmla="*/ 49363 h 2648489"/>
              <a:gd name="connsiteX2" fmla="*/ 6298465 w 6669859"/>
              <a:gd name="connsiteY2" fmla="*/ 2635025 h 2648489"/>
              <a:gd name="connsiteX3" fmla="*/ 0 w 6669859"/>
              <a:gd name="connsiteY3" fmla="*/ 2648489 h 2648489"/>
              <a:gd name="connsiteX4" fmla="*/ 401007 w 6669859"/>
              <a:gd name="connsiteY4" fmla="*/ 0 h 2648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69859" h="2648489">
                <a:moveTo>
                  <a:pt x="401007" y="0"/>
                </a:moveTo>
                <a:lnTo>
                  <a:pt x="6669859" y="49363"/>
                </a:lnTo>
                <a:lnTo>
                  <a:pt x="6298465" y="2635025"/>
                </a:lnTo>
                <a:lnTo>
                  <a:pt x="0" y="2648489"/>
                </a:lnTo>
                <a:lnTo>
                  <a:pt x="401007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4775239" y="-6114"/>
            <a:ext cx="7416645" cy="6872430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  <a:gd name="connsiteX0" fmla="*/ 669946 w 8116426"/>
              <a:gd name="connsiteY0" fmla="*/ 6857700 h 6857700"/>
              <a:gd name="connsiteX1" fmla="*/ 5023062 w 8116426"/>
              <a:gd name="connsiteY1" fmla="*/ 6857687 h 6857700"/>
              <a:gd name="connsiteX2" fmla="*/ 6986010 w 8116426"/>
              <a:gd name="connsiteY2" fmla="*/ 6857687 h 6857700"/>
              <a:gd name="connsiteX3" fmla="*/ 8116426 w 8116426"/>
              <a:gd name="connsiteY3" fmla="*/ 0 h 6857700"/>
              <a:gd name="connsiteX4" fmla="*/ 0 w 8116426"/>
              <a:gd name="connsiteY4" fmla="*/ 6106 h 6857700"/>
              <a:gd name="connsiteX5" fmla="*/ 669946 w 8116426"/>
              <a:gd name="connsiteY5" fmla="*/ 6857700 h 6857700"/>
              <a:gd name="connsiteX0" fmla="*/ 2 w 8116426"/>
              <a:gd name="connsiteY0" fmla="*/ 6865441 h 6865441"/>
              <a:gd name="connsiteX1" fmla="*/ 5023062 w 8116426"/>
              <a:gd name="connsiteY1" fmla="*/ 6857687 h 6865441"/>
              <a:gd name="connsiteX2" fmla="*/ 6986010 w 8116426"/>
              <a:gd name="connsiteY2" fmla="*/ 6857687 h 6865441"/>
              <a:gd name="connsiteX3" fmla="*/ 8116426 w 8116426"/>
              <a:gd name="connsiteY3" fmla="*/ 0 h 6865441"/>
              <a:gd name="connsiteX4" fmla="*/ 0 w 8116426"/>
              <a:gd name="connsiteY4" fmla="*/ 6106 h 6865441"/>
              <a:gd name="connsiteX5" fmla="*/ 2 w 8116426"/>
              <a:gd name="connsiteY5" fmla="*/ 6865441 h 686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16426" h="6865441">
                <a:moveTo>
                  <a:pt x="2" y="6865441"/>
                </a:moveTo>
                <a:lnTo>
                  <a:pt x="5023062" y="6857687"/>
                </a:lnTo>
                <a:lnTo>
                  <a:pt x="6986010" y="6857687"/>
                </a:lnTo>
                <a:lnTo>
                  <a:pt x="8116426" y="0"/>
                </a:lnTo>
                <a:lnTo>
                  <a:pt x="0" y="6106"/>
                </a:lnTo>
                <a:cubicBezTo>
                  <a:pt x="0" y="2300692"/>
                  <a:pt x="2" y="4570855"/>
                  <a:pt x="2" y="6865441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F3DE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747279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BBA887-9D67-422C-801D-86508225F5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0" r="15620"/>
          <a:stretch/>
        </p:blipFill>
        <p:spPr>
          <a:xfrm>
            <a:off x="-1" y="0"/>
            <a:ext cx="7070501" cy="6858000"/>
          </a:xfrm>
          <a:custGeom>
            <a:avLst/>
            <a:gdLst>
              <a:gd name="connsiteX0" fmla="*/ 0 w 3067050"/>
              <a:gd name="connsiteY0" fmla="*/ 0 h 6858000"/>
              <a:gd name="connsiteX1" fmla="*/ 3067050 w 3067050"/>
              <a:gd name="connsiteY1" fmla="*/ 0 h 6858000"/>
              <a:gd name="connsiteX2" fmla="*/ 3067050 w 3067050"/>
              <a:gd name="connsiteY2" fmla="*/ 6858000 h 6858000"/>
              <a:gd name="connsiteX3" fmla="*/ 0 w 3067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7050" h="6858000">
                <a:moveTo>
                  <a:pt x="0" y="0"/>
                </a:moveTo>
                <a:lnTo>
                  <a:pt x="3067050" y="0"/>
                </a:lnTo>
                <a:lnTo>
                  <a:pt x="306705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8302E46C-EC5C-8865-9B73-53FA2DCF3793}"/>
              </a:ext>
            </a:extLst>
          </p:cNvPr>
          <p:cNvSpPr/>
          <p:nvPr userDrawn="1"/>
        </p:nvSpPr>
        <p:spPr>
          <a:xfrm rot="15666125">
            <a:off x="1152120" y="2066399"/>
            <a:ext cx="7298081" cy="2711821"/>
          </a:xfrm>
          <a:custGeom>
            <a:avLst/>
            <a:gdLst>
              <a:gd name="connsiteX0" fmla="*/ 0 w 7233935"/>
              <a:gd name="connsiteY0" fmla="*/ 0 h 2698928"/>
              <a:gd name="connsiteX1" fmla="*/ 7233935 w 7233935"/>
              <a:gd name="connsiteY1" fmla="*/ 0 h 2698928"/>
              <a:gd name="connsiteX2" fmla="*/ 7233935 w 7233935"/>
              <a:gd name="connsiteY2" fmla="*/ 2698928 h 2698928"/>
              <a:gd name="connsiteX3" fmla="*/ 0 w 7233935"/>
              <a:gd name="connsiteY3" fmla="*/ 2698928 h 2698928"/>
              <a:gd name="connsiteX4" fmla="*/ 0 w 7233935"/>
              <a:gd name="connsiteY4" fmla="*/ 0 h 2698928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0 w 7233935"/>
              <a:gd name="connsiteY3" fmla="*/ 2702205 h 2702205"/>
              <a:gd name="connsiteX4" fmla="*/ 0 w 7233935"/>
              <a:gd name="connsiteY4" fmla="*/ 3277 h 2702205"/>
              <a:gd name="connsiteX0" fmla="*/ 0 w 7233935"/>
              <a:gd name="connsiteY0" fmla="*/ 3277 h 2702205"/>
              <a:gd name="connsiteX1" fmla="*/ 6918570 w 7233935"/>
              <a:gd name="connsiteY1" fmla="*/ 0 h 2702205"/>
              <a:gd name="connsiteX2" fmla="*/ 7233935 w 7233935"/>
              <a:gd name="connsiteY2" fmla="*/ 2702205 h 2702205"/>
              <a:gd name="connsiteX3" fmla="*/ 322862 w 7233935"/>
              <a:gd name="connsiteY3" fmla="*/ 2700561 h 2702205"/>
              <a:gd name="connsiteX4" fmla="*/ 0 w 7233935"/>
              <a:gd name="connsiteY4" fmla="*/ 3277 h 2702205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322862 w 6918570"/>
              <a:gd name="connsiteY3" fmla="*/ 2700561 h 2706588"/>
              <a:gd name="connsiteX4" fmla="*/ 0 w 6918570"/>
              <a:gd name="connsiteY4" fmla="*/ 3277 h 2706588"/>
              <a:gd name="connsiteX0" fmla="*/ 0 w 6918570"/>
              <a:gd name="connsiteY0" fmla="*/ 3277 h 2706588"/>
              <a:gd name="connsiteX1" fmla="*/ 6918570 w 6918570"/>
              <a:gd name="connsiteY1" fmla="*/ 0 h 2706588"/>
              <a:gd name="connsiteX2" fmla="*/ 6823442 w 6918570"/>
              <a:gd name="connsiteY2" fmla="*/ 2706588 h 2706588"/>
              <a:gd name="connsiteX3" fmla="*/ 474768 w 6918570"/>
              <a:gd name="connsiteY3" fmla="*/ 2689318 h 2706588"/>
              <a:gd name="connsiteX4" fmla="*/ 0 w 6918570"/>
              <a:gd name="connsiteY4" fmla="*/ 3277 h 2706588"/>
              <a:gd name="connsiteX0" fmla="*/ 449363 w 6443802"/>
              <a:gd name="connsiteY0" fmla="*/ 0 h 2716786"/>
              <a:gd name="connsiteX1" fmla="*/ 6443802 w 6443802"/>
              <a:gd name="connsiteY1" fmla="*/ 10198 h 2716786"/>
              <a:gd name="connsiteX2" fmla="*/ 6348674 w 6443802"/>
              <a:gd name="connsiteY2" fmla="*/ 2716786 h 2716786"/>
              <a:gd name="connsiteX3" fmla="*/ 0 w 6443802"/>
              <a:gd name="connsiteY3" fmla="*/ 2699516 h 2716786"/>
              <a:gd name="connsiteX4" fmla="*/ 449363 w 6443802"/>
              <a:gd name="connsiteY4" fmla="*/ 0 h 2716786"/>
              <a:gd name="connsiteX0" fmla="*/ 449363 w 6733001"/>
              <a:gd name="connsiteY0" fmla="*/ 0 h 2716786"/>
              <a:gd name="connsiteX1" fmla="*/ 6733001 w 6733001"/>
              <a:gd name="connsiteY1" fmla="*/ 88891 h 2716786"/>
              <a:gd name="connsiteX2" fmla="*/ 6348674 w 6733001"/>
              <a:gd name="connsiteY2" fmla="*/ 2716786 h 2716786"/>
              <a:gd name="connsiteX3" fmla="*/ 0 w 6733001"/>
              <a:gd name="connsiteY3" fmla="*/ 2699516 h 2716786"/>
              <a:gd name="connsiteX4" fmla="*/ 449363 w 6733001"/>
              <a:gd name="connsiteY4" fmla="*/ 0 h 2716786"/>
              <a:gd name="connsiteX0" fmla="*/ 449363 w 6733001"/>
              <a:gd name="connsiteY0" fmla="*/ 0 h 2711821"/>
              <a:gd name="connsiteX1" fmla="*/ 6733001 w 6733001"/>
              <a:gd name="connsiteY1" fmla="*/ 88891 h 2711821"/>
              <a:gd name="connsiteX2" fmla="*/ 6363054 w 6733001"/>
              <a:gd name="connsiteY2" fmla="*/ 2711821 h 2711821"/>
              <a:gd name="connsiteX3" fmla="*/ 0 w 6733001"/>
              <a:gd name="connsiteY3" fmla="*/ 2699516 h 2711821"/>
              <a:gd name="connsiteX4" fmla="*/ 449363 w 6733001"/>
              <a:gd name="connsiteY4" fmla="*/ 0 h 2711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33001" h="2711821">
                <a:moveTo>
                  <a:pt x="449363" y="0"/>
                </a:moveTo>
                <a:lnTo>
                  <a:pt x="6733001" y="88891"/>
                </a:lnTo>
                <a:lnTo>
                  <a:pt x="6363054" y="2711821"/>
                </a:lnTo>
                <a:lnTo>
                  <a:pt x="0" y="2699516"/>
                </a:lnTo>
                <a:lnTo>
                  <a:pt x="449363" y="0"/>
                </a:lnTo>
                <a:close/>
              </a:path>
            </a:pathLst>
          </a:custGeom>
          <a:gradFill>
            <a:gsLst>
              <a:gs pos="58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5395170" y="-6115"/>
            <a:ext cx="6804462" cy="6864681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7711"/>
              <a:gd name="connsiteX1" fmla="*/ 4353118 w 6204032"/>
              <a:gd name="connsiteY1" fmla="*/ 6851581 h 6857711"/>
              <a:gd name="connsiteX2" fmla="*/ 5301958 w 6204032"/>
              <a:gd name="connsiteY2" fmla="*/ 6857711 h 6857711"/>
              <a:gd name="connsiteX3" fmla="*/ 6204032 w 6204032"/>
              <a:gd name="connsiteY3" fmla="*/ 25 h 6857711"/>
              <a:gd name="connsiteX4" fmla="*/ 0 w 6204032"/>
              <a:gd name="connsiteY4" fmla="*/ 0 h 6857711"/>
              <a:gd name="connsiteX5" fmla="*/ 2 w 6204032"/>
              <a:gd name="connsiteY5" fmla="*/ 6851594 h 6857711"/>
              <a:gd name="connsiteX0" fmla="*/ 2 w 6316066"/>
              <a:gd name="connsiteY0" fmla="*/ 6851594 h 6851594"/>
              <a:gd name="connsiteX1" fmla="*/ 4353118 w 6316066"/>
              <a:gd name="connsiteY1" fmla="*/ 6851581 h 6851594"/>
              <a:gd name="connsiteX2" fmla="*/ 6316066 w 6316066"/>
              <a:gd name="connsiteY2" fmla="*/ 6851581 h 6851594"/>
              <a:gd name="connsiteX3" fmla="*/ 6204032 w 6316066"/>
              <a:gd name="connsiteY3" fmla="*/ 25 h 6851594"/>
              <a:gd name="connsiteX4" fmla="*/ 0 w 6316066"/>
              <a:gd name="connsiteY4" fmla="*/ 0 h 6851594"/>
              <a:gd name="connsiteX5" fmla="*/ 2 w 6316066"/>
              <a:gd name="connsiteY5" fmla="*/ 6851594 h 6851594"/>
              <a:gd name="connsiteX0" fmla="*/ 2 w 7446482"/>
              <a:gd name="connsiteY0" fmla="*/ 6857700 h 6857700"/>
              <a:gd name="connsiteX1" fmla="*/ 4353118 w 7446482"/>
              <a:gd name="connsiteY1" fmla="*/ 6857687 h 6857700"/>
              <a:gd name="connsiteX2" fmla="*/ 6316066 w 7446482"/>
              <a:gd name="connsiteY2" fmla="*/ 6857687 h 6857700"/>
              <a:gd name="connsiteX3" fmla="*/ 7446482 w 7446482"/>
              <a:gd name="connsiteY3" fmla="*/ 0 h 6857700"/>
              <a:gd name="connsiteX4" fmla="*/ 0 w 7446482"/>
              <a:gd name="connsiteY4" fmla="*/ 6106 h 6857700"/>
              <a:gd name="connsiteX5" fmla="*/ 2 w 7446482"/>
              <a:gd name="connsiteY5" fmla="*/ 6857700 h 685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46482" h="6857700">
                <a:moveTo>
                  <a:pt x="2" y="6857700"/>
                </a:moveTo>
                <a:lnTo>
                  <a:pt x="4353118" y="6857687"/>
                </a:lnTo>
                <a:lnTo>
                  <a:pt x="6316066" y="6857687"/>
                </a:lnTo>
                <a:lnTo>
                  <a:pt x="7446482" y="0"/>
                </a:lnTo>
                <a:lnTo>
                  <a:pt x="0" y="6106"/>
                </a:lnTo>
                <a:cubicBezTo>
                  <a:pt x="0" y="2300692"/>
                  <a:pt x="2" y="4563114"/>
                  <a:pt x="2" y="6857700"/>
                </a:cubicBezTo>
                <a:close/>
              </a:path>
            </a:pathLst>
          </a:cu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167DB6-8C5B-05A4-D888-6F13AC0DB09F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5115643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Custom Layout">
    <p:bg>
      <p:bgPr>
        <a:solidFill>
          <a:srgbClr val="F3DE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1">
            <a:extLst>
              <a:ext uri="{FF2B5EF4-FFF2-40B4-BE49-F238E27FC236}">
                <a16:creationId xmlns:a16="http://schemas.microsoft.com/office/drawing/2014/main" id="{4B9E4A97-3F96-0EFD-720E-70DD30F164D1}"/>
              </a:ext>
            </a:extLst>
          </p:cNvPr>
          <p:cNvSpPr/>
          <p:nvPr userDrawn="1"/>
        </p:nvSpPr>
        <p:spPr>
          <a:xfrm rot="10800000" flipV="1">
            <a:off x="306956" y="0"/>
            <a:ext cx="11897044" cy="6685227"/>
          </a:xfrm>
          <a:custGeom>
            <a:avLst/>
            <a:gdLst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3771900 w 6583376"/>
              <a:gd name="connsiteY3" fmla="*/ 0 h 6858000"/>
              <a:gd name="connsiteX4" fmla="*/ 0 w 6583376"/>
              <a:gd name="connsiteY4" fmla="*/ 0 h 6858000"/>
              <a:gd name="connsiteX0" fmla="*/ 0 w 6583376"/>
              <a:gd name="connsiteY0" fmla="*/ 6870879 h 6870879"/>
              <a:gd name="connsiteX1" fmla="*/ 3771900 w 6583376"/>
              <a:gd name="connsiteY1" fmla="*/ 6870879 h 6870879"/>
              <a:gd name="connsiteX2" fmla="*/ 6583376 w 6583376"/>
              <a:gd name="connsiteY2" fmla="*/ 6870879 h 6870879"/>
              <a:gd name="connsiteX3" fmla="*/ 5626458 w 6583376"/>
              <a:gd name="connsiteY3" fmla="*/ 0 h 6870879"/>
              <a:gd name="connsiteX4" fmla="*/ 0 w 6583376"/>
              <a:gd name="connsiteY4" fmla="*/ 12879 h 6870879"/>
              <a:gd name="connsiteX5" fmla="*/ 0 w 6583376"/>
              <a:gd name="connsiteY5" fmla="*/ 6870879 h 6870879"/>
              <a:gd name="connsiteX0" fmla="*/ 0 w 6583376"/>
              <a:gd name="connsiteY0" fmla="*/ 6858000 h 6858000"/>
              <a:gd name="connsiteX1" fmla="*/ 3771900 w 6583376"/>
              <a:gd name="connsiteY1" fmla="*/ 6858000 h 6858000"/>
              <a:gd name="connsiteX2" fmla="*/ 6583376 w 6583376"/>
              <a:gd name="connsiteY2" fmla="*/ 6858000 h 6858000"/>
              <a:gd name="connsiteX3" fmla="*/ 5665094 w 6583376"/>
              <a:gd name="connsiteY3" fmla="*/ 12879 h 6858000"/>
              <a:gd name="connsiteX4" fmla="*/ 0 w 6583376"/>
              <a:gd name="connsiteY4" fmla="*/ 0 h 6858000"/>
              <a:gd name="connsiteX5" fmla="*/ 0 w 6583376"/>
              <a:gd name="connsiteY5" fmla="*/ 6858000 h 6858000"/>
              <a:gd name="connsiteX0" fmla="*/ 2228045 w 8811421"/>
              <a:gd name="connsiteY0" fmla="*/ 6870879 h 6870879"/>
              <a:gd name="connsiteX1" fmla="*/ 5999945 w 8811421"/>
              <a:gd name="connsiteY1" fmla="*/ 6870879 h 6870879"/>
              <a:gd name="connsiteX2" fmla="*/ 8811421 w 8811421"/>
              <a:gd name="connsiteY2" fmla="*/ 6870879 h 6870879"/>
              <a:gd name="connsiteX3" fmla="*/ 7893139 w 8811421"/>
              <a:gd name="connsiteY3" fmla="*/ 25758 h 6870879"/>
              <a:gd name="connsiteX4" fmla="*/ 0 w 8811421"/>
              <a:gd name="connsiteY4" fmla="*/ 0 h 6870879"/>
              <a:gd name="connsiteX5" fmla="*/ 2228045 w 8811421"/>
              <a:gd name="connsiteY5" fmla="*/ 6870879 h 6870879"/>
              <a:gd name="connsiteX0" fmla="*/ 0 w 8824300"/>
              <a:gd name="connsiteY0" fmla="*/ 6883758 h 6883758"/>
              <a:gd name="connsiteX1" fmla="*/ 6012824 w 8824300"/>
              <a:gd name="connsiteY1" fmla="*/ 6870879 h 6883758"/>
              <a:gd name="connsiteX2" fmla="*/ 8824300 w 8824300"/>
              <a:gd name="connsiteY2" fmla="*/ 6870879 h 6883758"/>
              <a:gd name="connsiteX3" fmla="*/ 7906018 w 8824300"/>
              <a:gd name="connsiteY3" fmla="*/ 25758 h 6883758"/>
              <a:gd name="connsiteX4" fmla="*/ 12879 w 8824300"/>
              <a:gd name="connsiteY4" fmla="*/ 0 h 6883758"/>
              <a:gd name="connsiteX5" fmla="*/ 0 w 8824300"/>
              <a:gd name="connsiteY5" fmla="*/ 6883758 h 6883758"/>
              <a:gd name="connsiteX0" fmla="*/ 1197735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1197735 w 10022035"/>
              <a:gd name="connsiteY5" fmla="*/ 6870879 h 6870879"/>
              <a:gd name="connsiteX0" fmla="*/ 38637 w 10022035"/>
              <a:gd name="connsiteY0" fmla="*/ 6870879 h 6870879"/>
              <a:gd name="connsiteX1" fmla="*/ 7210559 w 10022035"/>
              <a:gd name="connsiteY1" fmla="*/ 6858000 h 6870879"/>
              <a:gd name="connsiteX2" fmla="*/ 10022035 w 10022035"/>
              <a:gd name="connsiteY2" fmla="*/ 6858000 h 6870879"/>
              <a:gd name="connsiteX3" fmla="*/ 9103753 w 10022035"/>
              <a:gd name="connsiteY3" fmla="*/ 12879 h 6870879"/>
              <a:gd name="connsiteX4" fmla="*/ 0 w 10022035"/>
              <a:gd name="connsiteY4" fmla="*/ 0 h 6870879"/>
              <a:gd name="connsiteX5" fmla="*/ 38637 w 10022035"/>
              <a:gd name="connsiteY5" fmla="*/ 6870879 h 6870879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7 w 9983399"/>
              <a:gd name="connsiteY3" fmla="*/ 25758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1 w 9983399"/>
              <a:gd name="connsiteY0" fmla="*/ 6883758 h 6883758"/>
              <a:gd name="connsiteX1" fmla="*/ 7171923 w 9983399"/>
              <a:gd name="connsiteY1" fmla="*/ 6870879 h 6883758"/>
              <a:gd name="connsiteX2" fmla="*/ 9983399 w 9983399"/>
              <a:gd name="connsiteY2" fmla="*/ 6870879 h 6883758"/>
              <a:gd name="connsiteX3" fmla="*/ 9065118 w 9983399"/>
              <a:gd name="connsiteY3" fmla="*/ 6459 h 6883758"/>
              <a:gd name="connsiteX4" fmla="*/ 0 w 9983399"/>
              <a:gd name="connsiteY4" fmla="*/ 0 h 6883758"/>
              <a:gd name="connsiteX5" fmla="*/ 1 w 9983399"/>
              <a:gd name="connsiteY5" fmla="*/ 6883758 h 6883758"/>
              <a:gd name="connsiteX0" fmla="*/ 0 w 9983398"/>
              <a:gd name="connsiteY0" fmla="*/ 6877299 h 6877299"/>
              <a:gd name="connsiteX1" fmla="*/ 7171922 w 9983398"/>
              <a:gd name="connsiteY1" fmla="*/ 6864420 h 6877299"/>
              <a:gd name="connsiteX2" fmla="*/ 9983398 w 9983398"/>
              <a:gd name="connsiteY2" fmla="*/ 6864420 h 6877299"/>
              <a:gd name="connsiteX3" fmla="*/ 9065117 w 9983398"/>
              <a:gd name="connsiteY3" fmla="*/ 0 h 6877299"/>
              <a:gd name="connsiteX4" fmla="*/ 352349 w 9983398"/>
              <a:gd name="connsiteY4" fmla="*/ 366648 h 6877299"/>
              <a:gd name="connsiteX5" fmla="*/ 0 w 9983398"/>
              <a:gd name="connsiteY5" fmla="*/ 6877299 h 6877299"/>
              <a:gd name="connsiteX0" fmla="*/ 0 w 9983398"/>
              <a:gd name="connsiteY0" fmla="*/ 6877326 h 6877326"/>
              <a:gd name="connsiteX1" fmla="*/ 7171922 w 9983398"/>
              <a:gd name="connsiteY1" fmla="*/ 6864447 h 6877326"/>
              <a:gd name="connsiteX2" fmla="*/ 9983398 w 9983398"/>
              <a:gd name="connsiteY2" fmla="*/ 6864447 h 6877326"/>
              <a:gd name="connsiteX3" fmla="*/ 9065117 w 9983398"/>
              <a:gd name="connsiteY3" fmla="*/ 27 h 6877326"/>
              <a:gd name="connsiteX4" fmla="*/ 2868134 w 9983398"/>
              <a:gd name="connsiteY4" fmla="*/ 0 h 6877326"/>
              <a:gd name="connsiteX5" fmla="*/ 0 w 9983398"/>
              <a:gd name="connsiteY5" fmla="*/ 6877326 h 6877326"/>
              <a:gd name="connsiteX0" fmla="*/ 1057055 w 7115264"/>
              <a:gd name="connsiteY0" fmla="*/ 6652175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1057055 w 7115264"/>
              <a:gd name="connsiteY5" fmla="*/ 6652175 h 6864447"/>
              <a:gd name="connsiteX0" fmla="*/ 2 w 7115264"/>
              <a:gd name="connsiteY0" fmla="*/ 6845162 h 6864447"/>
              <a:gd name="connsiteX1" fmla="*/ 4303788 w 7115264"/>
              <a:gd name="connsiteY1" fmla="*/ 6864447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46070 w 7115264"/>
              <a:gd name="connsiteY1" fmla="*/ 6767954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64447"/>
              <a:gd name="connsiteX1" fmla="*/ 4353118 w 7115264"/>
              <a:gd name="connsiteY1" fmla="*/ 6845149 h 6864447"/>
              <a:gd name="connsiteX2" fmla="*/ 7115264 w 7115264"/>
              <a:gd name="connsiteY2" fmla="*/ 6864447 h 6864447"/>
              <a:gd name="connsiteX3" fmla="*/ 6196983 w 7115264"/>
              <a:gd name="connsiteY3" fmla="*/ 27 h 6864447"/>
              <a:gd name="connsiteX4" fmla="*/ 0 w 7115264"/>
              <a:gd name="connsiteY4" fmla="*/ 0 h 6864447"/>
              <a:gd name="connsiteX5" fmla="*/ 2 w 7115264"/>
              <a:gd name="connsiteY5" fmla="*/ 6845162 h 6864447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19417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3 w 7115264"/>
              <a:gd name="connsiteY3" fmla="*/ 27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45162 h 6845162"/>
              <a:gd name="connsiteX1" fmla="*/ 4353118 w 7115264"/>
              <a:gd name="connsiteY1" fmla="*/ 6845149 h 6845162"/>
              <a:gd name="connsiteX2" fmla="*/ 7115264 w 7115264"/>
              <a:gd name="connsiteY2" fmla="*/ 6845149 h 6845162"/>
              <a:gd name="connsiteX3" fmla="*/ 6196984 w 7115264"/>
              <a:gd name="connsiteY3" fmla="*/ 6459 h 6845162"/>
              <a:gd name="connsiteX4" fmla="*/ 0 w 7115264"/>
              <a:gd name="connsiteY4" fmla="*/ 0 h 6845162"/>
              <a:gd name="connsiteX5" fmla="*/ 2 w 7115264"/>
              <a:gd name="connsiteY5" fmla="*/ 6845162 h 6845162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196984 w 7115264"/>
              <a:gd name="connsiteY3" fmla="*/ 12891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6458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7115264"/>
              <a:gd name="connsiteY0" fmla="*/ 6851594 h 6851594"/>
              <a:gd name="connsiteX1" fmla="*/ 4353118 w 7115264"/>
              <a:gd name="connsiteY1" fmla="*/ 6851581 h 6851594"/>
              <a:gd name="connsiteX2" fmla="*/ 7115264 w 7115264"/>
              <a:gd name="connsiteY2" fmla="*/ 6851581 h 6851594"/>
              <a:gd name="connsiteX3" fmla="*/ 6204032 w 7115264"/>
              <a:gd name="connsiteY3" fmla="*/ 25 h 6851594"/>
              <a:gd name="connsiteX4" fmla="*/ 0 w 7115264"/>
              <a:gd name="connsiteY4" fmla="*/ 0 h 6851594"/>
              <a:gd name="connsiteX5" fmla="*/ 2 w 7115264"/>
              <a:gd name="connsiteY5" fmla="*/ 6851594 h 6851594"/>
              <a:gd name="connsiteX0" fmla="*/ 2 w 6204032"/>
              <a:gd name="connsiteY0" fmla="*/ 6851594 h 6859542"/>
              <a:gd name="connsiteX1" fmla="*/ 4353118 w 6204032"/>
              <a:gd name="connsiteY1" fmla="*/ 6851581 h 6859542"/>
              <a:gd name="connsiteX2" fmla="*/ 6096967 w 6204032"/>
              <a:gd name="connsiteY2" fmla="*/ 6859542 h 6859542"/>
              <a:gd name="connsiteX3" fmla="*/ 6204032 w 6204032"/>
              <a:gd name="connsiteY3" fmla="*/ 25 h 6859542"/>
              <a:gd name="connsiteX4" fmla="*/ 0 w 6204032"/>
              <a:gd name="connsiteY4" fmla="*/ 0 h 6859542"/>
              <a:gd name="connsiteX5" fmla="*/ 2 w 6204032"/>
              <a:gd name="connsiteY5" fmla="*/ 6851594 h 6859542"/>
              <a:gd name="connsiteX0" fmla="*/ 2 w 7138633"/>
              <a:gd name="connsiteY0" fmla="*/ 6851594 h 6859542"/>
              <a:gd name="connsiteX1" fmla="*/ 4353118 w 7138633"/>
              <a:gd name="connsiteY1" fmla="*/ 6851581 h 6859542"/>
              <a:gd name="connsiteX2" fmla="*/ 6096967 w 7138633"/>
              <a:gd name="connsiteY2" fmla="*/ 6859542 h 6859542"/>
              <a:gd name="connsiteX3" fmla="*/ 7138633 w 7138633"/>
              <a:gd name="connsiteY3" fmla="*/ 25 h 6859542"/>
              <a:gd name="connsiteX4" fmla="*/ 0 w 7138633"/>
              <a:gd name="connsiteY4" fmla="*/ 0 h 6859542"/>
              <a:gd name="connsiteX5" fmla="*/ 2 w 7138633"/>
              <a:gd name="connsiteY5" fmla="*/ 6851594 h 6859542"/>
              <a:gd name="connsiteX0" fmla="*/ 2 w 7138633"/>
              <a:gd name="connsiteY0" fmla="*/ 6851594 h 6867502"/>
              <a:gd name="connsiteX1" fmla="*/ 4353118 w 7138633"/>
              <a:gd name="connsiteY1" fmla="*/ 6851581 h 6867502"/>
              <a:gd name="connsiteX2" fmla="*/ 6273658 w 7138633"/>
              <a:gd name="connsiteY2" fmla="*/ 6867502 h 6867502"/>
              <a:gd name="connsiteX3" fmla="*/ 7138633 w 7138633"/>
              <a:gd name="connsiteY3" fmla="*/ 25 h 6867502"/>
              <a:gd name="connsiteX4" fmla="*/ 0 w 7138633"/>
              <a:gd name="connsiteY4" fmla="*/ 0 h 6867502"/>
              <a:gd name="connsiteX5" fmla="*/ 2 w 7138633"/>
              <a:gd name="connsiteY5" fmla="*/ 6851594 h 6867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633" h="6867502">
                <a:moveTo>
                  <a:pt x="2" y="6851594"/>
                </a:moveTo>
                <a:lnTo>
                  <a:pt x="4353118" y="6851581"/>
                </a:lnTo>
                <a:lnTo>
                  <a:pt x="6273658" y="6867502"/>
                </a:lnTo>
                <a:lnTo>
                  <a:pt x="7138633" y="25"/>
                </a:lnTo>
                <a:lnTo>
                  <a:pt x="0" y="0"/>
                </a:lnTo>
                <a:cubicBezTo>
                  <a:pt x="0" y="2294586"/>
                  <a:pt x="2" y="4557008"/>
                  <a:pt x="2" y="6851594"/>
                </a:cubicBezTo>
                <a:close/>
              </a:path>
            </a:pathLst>
          </a:custGeom>
          <a:solidFill>
            <a:srgbClr val="15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5C4968-3F34-F96F-5FEB-893EF92B8245}"/>
              </a:ext>
            </a:extLst>
          </p:cNvPr>
          <p:cNvSpPr/>
          <p:nvPr userDrawn="1"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F3DE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65443896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DDFE9B0-A93E-2B97-13EA-720E7296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870570-0385-C72F-B9B3-611B5CCC6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BB05A7B-0B69-6B88-4A80-31E979BF1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A9F948-E013-473B-AAD6-65E53E8ED626}" type="datetimeFigureOut">
              <a:rPr lang="fr-FR" smtClean="0"/>
              <a:t>02/03/2024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4B7B48-227D-C96E-EF91-310930C905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3CE85E8-F2AC-36CE-05B8-56525F4B3A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B08FD-5B6E-4E67-B3F5-F69E1F76794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077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62" r:id="rId3"/>
    <p:sldLayoutId id="2147483759" r:id="rId4"/>
    <p:sldLayoutId id="2147483754" r:id="rId5"/>
    <p:sldLayoutId id="2147483680" r:id="rId6"/>
    <p:sldLayoutId id="2147483761" r:id="rId7"/>
    <p:sldLayoutId id="2147483757" r:id="rId8"/>
    <p:sldLayoutId id="2147483760" r:id="rId9"/>
    <p:sldLayoutId id="2147483707" r:id="rId10"/>
    <p:sldLayoutId id="2147483775" r:id="rId11"/>
    <p:sldLayoutId id="214748370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3">
            <a:extLst>
              <a:ext uri="{FF2B5EF4-FFF2-40B4-BE49-F238E27FC236}">
                <a16:creationId xmlns:a16="http://schemas.microsoft.com/office/drawing/2014/main" id="{5F9040AA-BCD5-17AF-7751-D78E6C47E156}"/>
              </a:ext>
            </a:extLst>
          </p:cNvPr>
          <p:cNvSpPr txBox="1"/>
          <p:nvPr/>
        </p:nvSpPr>
        <p:spPr>
          <a:xfrm>
            <a:off x="6180059" y="2472180"/>
            <a:ext cx="267855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dirty="0" err="1">
                <a:solidFill>
                  <a:srgbClr val="E8EAE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</a:t>
            </a:r>
            <a:r>
              <a:rPr lang="fr-FR" sz="3600" b="0" i="0" dirty="0" err="1">
                <a:solidFill>
                  <a:srgbClr val="E8EAED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hematic</a:t>
            </a:r>
            <a:endParaRPr lang="fr-FR" sz="3600" b="0" i="0" dirty="0">
              <a:solidFill>
                <a:srgbClr val="E8EAED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fr-FR" sz="6000" b="1" i="0" dirty="0">
                <a:solidFill>
                  <a:srgbClr val="FFCE1F"/>
                </a:solidFill>
                <a:effectLst/>
                <a:latin typeface="Pirulen Rg" panose="020B0605020200080104" pitchFamily="34" charset="0"/>
              </a:rPr>
              <a:t>Java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D3DCDE-DB90-B991-8A22-71D878436A6A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6648BAB9-3084-86AE-FE5A-F88D828D7125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93809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23">
            <a:extLst>
              <a:ext uri="{FF2B5EF4-FFF2-40B4-BE49-F238E27FC236}">
                <a16:creationId xmlns:a16="http://schemas.microsoft.com/office/drawing/2014/main" id="{D0D0BC54-79C5-2F22-3E7E-2803BED07344}"/>
              </a:ext>
            </a:extLst>
          </p:cNvPr>
          <p:cNvSpPr txBox="1"/>
          <p:nvPr/>
        </p:nvSpPr>
        <p:spPr>
          <a:xfrm>
            <a:off x="2272224" y="2720603"/>
            <a:ext cx="539282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fr-FR" sz="5000" b="1" i="0" dirty="0">
                <a:solidFill>
                  <a:srgbClr val="FFCE1F"/>
                </a:solidFill>
                <a:effectLst/>
                <a:latin typeface="Pirulen Rg" panose="020B0605020200080104" pitchFamily="34" charset="0"/>
              </a:rPr>
              <a:t>The </a:t>
            </a:r>
            <a:r>
              <a:rPr lang="fr-FR" sz="5000" b="1" i="0" dirty="0" err="1">
                <a:solidFill>
                  <a:srgbClr val="FFCE1F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5000" b="1" i="0" dirty="0">
              <a:solidFill>
                <a:srgbClr val="FFCE1F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13" name="TextBox 23">
            <a:extLst>
              <a:ext uri="{FF2B5EF4-FFF2-40B4-BE49-F238E27FC236}">
                <a16:creationId xmlns:a16="http://schemas.microsoft.com/office/drawing/2014/main" id="{112FEA92-5D8C-8B47-2086-9D2D174065A5}"/>
              </a:ext>
            </a:extLst>
          </p:cNvPr>
          <p:cNvSpPr txBox="1"/>
          <p:nvPr/>
        </p:nvSpPr>
        <p:spPr>
          <a:xfrm>
            <a:off x="8664860" y="4369974"/>
            <a:ext cx="259077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JON SNOW &amp;</a:t>
            </a:r>
          </a:p>
          <a:p>
            <a:r>
              <a:rPr lang="en-US" sz="2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BENDER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BOSTON DYNAMICS</a:t>
            </a: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24">
            <a:extLst>
              <a:ext uri="{FF2B5EF4-FFF2-40B4-BE49-F238E27FC236}">
                <a16:creationId xmlns:a16="http://schemas.microsoft.com/office/drawing/2014/main" id="{C69CD881-39BA-0B45-5690-0AD9DE7D7F32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warmup</a:t>
            </a:r>
          </a:p>
        </p:txBody>
      </p:sp>
      <p:sp>
        <p:nvSpPr>
          <p:cNvPr id="3" name="TextBox 23">
            <a:extLst>
              <a:ext uri="{FF2B5EF4-FFF2-40B4-BE49-F238E27FC236}">
                <a16:creationId xmlns:a16="http://schemas.microsoft.com/office/drawing/2014/main" id="{3631E810-BF3A-5527-96F0-8C210DF91126}"/>
              </a:ext>
            </a:extLst>
          </p:cNvPr>
          <p:cNvSpPr txBox="1"/>
          <p:nvPr/>
        </p:nvSpPr>
        <p:spPr>
          <a:xfrm>
            <a:off x="4430390" y="3539757"/>
            <a:ext cx="317266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2500" b="1" i="0" dirty="0">
                <a:solidFill>
                  <a:srgbClr val="F3DE2C"/>
                </a:solidFill>
                <a:effectLst/>
                <a:latin typeface="Pirulen Rg" panose="020B0605020200080104" pitchFamily="34" charset="0"/>
              </a:rPr>
              <a:t>/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Sub</a:t>
            </a:r>
            <a:r>
              <a:rPr lang="fr-FR" sz="2500" b="1" i="0" dirty="0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 </a:t>
            </a:r>
            <a:r>
              <a:rPr lang="fr-FR" sz="2500" b="1" i="0" dirty="0" err="1">
                <a:solidFill>
                  <a:schemeClr val="bg1"/>
                </a:solidFill>
                <a:effectLst/>
                <a:latin typeface="Pirulen Rg" panose="020B0605020200080104" pitchFamily="34" charset="0"/>
              </a:rPr>
              <a:t>tittle</a:t>
            </a:r>
            <a:endParaRPr lang="fr-FR" sz="2500" b="1" i="0" dirty="0">
              <a:solidFill>
                <a:schemeClr val="bg1"/>
              </a:solidFill>
              <a:effectLst/>
              <a:latin typeface="Pirulen Rg" panose="020B06050202000801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61FCFC-8965-734D-1ABB-30FE8E6E0A7D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4FA46517-689F-3F73-1C61-7DF3136E8DCA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24189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4">
            <a:extLst>
              <a:ext uri="{FF2B5EF4-FFF2-40B4-BE49-F238E27FC236}">
                <a16:creationId xmlns:a16="http://schemas.microsoft.com/office/drawing/2014/main" id="{0C456F1A-DBD6-41FF-1694-46AF1EA0FB1D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DAB989-5D4F-75E9-4ACF-C9D46A6F1405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C4D2F6AE-6AAC-FA46-244C-AD776A00376A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Box 23">
            <a:extLst>
              <a:ext uri="{FF2B5EF4-FFF2-40B4-BE49-F238E27FC236}">
                <a16:creationId xmlns:a16="http://schemas.microsoft.com/office/drawing/2014/main" id="{F14E7FE6-28EF-34D6-9771-62C1A647914C}"/>
              </a:ext>
            </a:extLst>
          </p:cNvPr>
          <p:cNvSpPr txBox="1"/>
          <p:nvPr/>
        </p:nvSpPr>
        <p:spPr>
          <a:xfrm>
            <a:off x="2261330" y="1857498"/>
            <a:ext cx="275107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b="1" spc="-150" dirty="0">
                <a:solidFill>
                  <a:srgbClr val="F3DE2C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25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SUMMARY</a:t>
            </a:r>
          </a:p>
        </p:txBody>
      </p:sp>
      <p:sp>
        <p:nvSpPr>
          <p:cNvPr id="9" name="TextBox 23">
            <a:extLst>
              <a:ext uri="{FF2B5EF4-FFF2-40B4-BE49-F238E27FC236}">
                <a16:creationId xmlns:a16="http://schemas.microsoft.com/office/drawing/2014/main" id="{97C8A298-FCAA-30A0-72AF-8B9A72A8C69F}"/>
              </a:ext>
            </a:extLst>
          </p:cNvPr>
          <p:cNvSpPr txBox="1"/>
          <p:nvPr/>
        </p:nvSpPr>
        <p:spPr>
          <a:xfrm>
            <a:off x="6041756" y="1928536"/>
            <a:ext cx="2872453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1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2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3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rgbClr val="0DE07D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Tittle PART 4</a:t>
            </a:r>
            <a:br>
              <a:rPr lang="en-US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en-US" dirty="0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Subtitle &amp; description</a:t>
            </a: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1200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112292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4">
            <a:extLst>
              <a:ext uri="{FF2B5EF4-FFF2-40B4-BE49-F238E27FC236}">
                <a16:creationId xmlns:a16="http://schemas.microsoft.com/office/drawing/2014/main" id="{C9019ED2-4312-3A48-EE7E-9C37CFBF7677}"/>
              </a:ext>
            </a:extLst>
          </p:cNvPr>
          <p:cNvSpPr txBox="1"/>
          <p:nvPr/>
        </p:nvSpPr>
        <p:spPr>
          <a:xfrm rot="16200000">
            <a:off x="-1434924" y="4436265"/>
            <a:ext cx="38802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rgbClr val="151515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CODE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C9B1F6-12D0-6D3F-F313-DB9AF6454AEA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extBox 12">
            <a:extLst>
              <a:ext uri="{FF2B5EF4-FFF2-40B4-BE49-F238E27FC236}">
                <a16:creationId xmlns:a16="http://schemas.microsoft.com/office/drawing/2014/main" id="{1FADBF51-4B53-C076-D563-71E3713269B2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127.0.0.1:6363[2]&gt; zadd hackers 1953 &quot;Richard Stallman&quot;…">
            <a:extLst>
              <a:ext uri="{FF2B5EF4-FFF2-40B4-BE49-F238E27FC236}">
                <a16:creationId xmlns:a16="http://schemas.microsoft.com/office/drawing/2014/main" id="{6274B010-C3B5-92BC-3EA3-EA9510A3CF39}"/>
              </a:ext>
            </a:extLst>
          </p:cNvPr>
          <p:cNvSpPr txBox="1">
            <a:spLocks/>
          </p:cNvSpPr>
          <p:nvPr/>
        </p:nvSpPr>
        <p:spPr>
          <a:xfrm>
            <a:off x="2201363" y="531852"/>
            <a:ext cx="9147955" cy="585326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1953 "Richard </a:t>
            </a:r>
            <a:r>
              <a:rPr lang="fr-FR" sz="1600" dirty="0" err="1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1969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zadd</a:t>
            </a:r>
            <a:r>
              <a:rPr lang="fr-FR" sz="1600" dirty="0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1912 "Alan </a:t>
            </a:r>
            <a:r>
              <a:rPr lang="fr-FR" sz="1600" dirty="0" err="1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 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(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integer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) 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rgbClr val="F3DE2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"Richard </a:t>
            </a:r>
            <a:r>
              <a:rPr lang="fr-FR" sz="16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0 -1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withscores</a:t>
            </a:r>
            <a:endParaRPr lang="fr-FR" sz="1600" dirty="0">
              <a:solidFill>
                <a:schemeClr val="tx1">
                  <a:lumMod val="65000"/>
                  <a:lumOff val="3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  <a:sym typeface="Menlo Regular"/>
            </a:endParaRP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2) "1912"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3) "Richard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Stallman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4) "1953"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5) "Linus"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6) "1969"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127.0.0.1:6363[2]&gt;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zrangebyscore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 hackers 1910 1940</a:t>
            </a:r>
          </a:p>
          <a:p>
            <a:pPr defTabSz="642937">
              <a:lnSpc>
                <a:spcPct val="120000"/>
              </a:lnSpc>
              <a:spcBef>
                <a:spcPts val="0"/>
              </a:spcBef>
              <a:tabLst>
                <a:tab pos="495300" algn="l"/>
                <a:tab pos="990600" algn="l"/>
                <a:tab pos="1498600" algn="l"/>
                <a:tab pos="1993900" algn="l"/>
                <a:tab pos="2489200" algn="l"/>
                <a:tab pos="2997200" algn="l"/>
                <a:tab pos="3492500" algn="l"/>
                <a:tab pos="4000500" algn="l"/>
                <a:tab pos="4495800" algn="l"/>
                <a:tab pos="4991100" algn="l"/>
                <a:tab pos="5499100" algn="l"/>
                <a:tab pos="5994400" algn="l"/>
              </a:tabLst>
              <a:defRPr sz="3200" b="0">
                <a:solidFill>
                  <a:srgbClr val="313741">
                    <a:alpha val="12334"/>
                  </a:srgb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1) "Alan </a:t>
            </a:r>
            <a:r>
              <a:rPr lang="fr-F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turing</a:t>
            </a:r>
            <a:r>
              <a:rPr lang="fr-F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Menlo Regular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23183413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2">
            <a:extLst>
              <a:ext uri="{FF2B5EF4-FFF2-40B4-BE49-F238E27FC236}">
                <a16:creationId xmlns:a16="http://schemas.microsoft.com/office/drawing/2014/main" id="{C5299AAE-51BD-E752-FC78-C161893C82C2}"/>
              </a:ext>
            </a:extLst>
          </p:cNvPr>
          <p:cNvSpPr txBox="1"/>
          <p:nvPr/>
        </p:nvSpPr>
        <p:spPr>
          <a:xfrm>
            <a:off x="4556564" y="3165529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FCE1F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2">
            <a:extLst>
              <a:ext uri="{FF2B5EF4-FFF2-40B4-BE49-F238E27FC236}">
                <a16:creationId xmlns:a16="http://schemas.microsoft.com/office/drawing/2014/main" id="{9D83C448-A12C-E581-7E33-76C905AF180A}"/>
              </a:ext>
            </a:extLst>
          </p:cNvPr>
          <p:cNvSpPr txBox="1"/>
          <p:nvPr/>
        </p:nvSpPr>
        <p:spPr>
          <a:xfrm>
            <a:off x="4657303" y="5242721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66446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3">
            <a:extLst>
              <a:ext uri="{FF2B5EF4-FFF2-40B4-BE49-F238E27FC236}">
                <a16:creationId xmlns:a16="http://schemas.microsoft.com/office/drawing/2014/main" id="{6D217F34-D4CA-2051-DF18-94889F9A0AD6}"/>
              </a:ext>
            </a:extLst>
          </p:cNvPr>
          <p:cNvSpPr txBox="1"/>
          <p:nvPr/>
        </p:nvSpPr>
        <p:spPr>
          <a:xfrm>
            <a:off x="7551620" y="2633661"/>
            <a:ext cx="342741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SUMMARY</a:t>
            </a:r>
          </a:p>
          <a:p>
            <a:r>
              <a:rPr lang="en-US" sz="4800" b="1" spc="-15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GUIDE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DA7CD1-1B2E-0086-5741-19C989C7F3A8}"/>
              </a:ext>
            </a:extLst>
          </p:cNvPr>
          <p:cNvSpPr/>
          <p:nvPr/>
        </p:nvSpPr>
        <p:spPr>
          <a:xfrm rot="5400000">
            <a:off x="10857147" y="-919619"/>
            <a:ext cx="415235" cy="2254472"/>
          </a:xfrm>
          <a:prstGeom prst="rect">
            <a:avLst/>
          </a:prstGeom>
          <a:solidFill>
            <a:srgbClr val="0B0B0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4D094003-3A23-C528-241A-01F49A881F3F}"/>
              </a:ext>
            </a:extLst>
          </p:cNvPr>
          <p:cNvSpPr txBox="1"/>
          <p:nvPr/>
        </p:nvSpPr>
        <p:spPr>
          <a:xfrm>
            <a:off x="9985547" y="89317"/>
            <a:ext cx="2244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0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0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0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609509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5C32ACBB-BD21-4741-9B44-EF43F91EF675}"/>
              </a:ext>
            </a:extLst>
          </p:cNvPr>
          <p:cNvSpPr/>
          <p:nvPr/>
        </p:nvSpPr>
        <p:spPr>
          <a:xfrm rot="2700000">
            <a:off x="10699590" y="895350"/>
            <a:ext cx="110490" cy="952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12">
            <a:extLst>
              <a:ext uri="{FF2B5EF4-FFF2-40B4-BE49-F238E27FC236}">
                <a16:creationId xmlns:a16="http://schemas.microsoft.com/office/drawing/2014/main" id="{CF6A57F6-1717-2E68-1B57-262387D32566}"/>
              </a:ext>
            </a:extLst>
          </p:cNvPr>
          <p:cNvSpPr txBox="1"/>
          <p:nvPr/>
        </p:nvSpPr>
        <p:spPr>
          <a:xfrm>
            <a:off x="2214301" y="3591732"/>
            <a:ext cx="70013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THANKS</a:t>
            </a:r>
          </a:p>
          <a:p>
            <a:pPr algn="ctr"/>
            <a:r>
              <a:rPr lang="en-US" sz="48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WATCHING</a:t>
            </a:r>
            <a:endParaRPr lang="en-US" sz="48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5DDDCA6-986B-1A19-F05A-2FED2C4F656D}"/>
              </a:ext>
            </a:extLst>
          </p:cNvPr>
          <p:cNvSpPr/>
          <p:nvPr/>
        </p:nvSpPr>
        <p:spPr>
          <a:xfrm>
            <a:off x="0" y="6614048"/>
            <a:ext cx="12192000" cy="243952"/>
          </a:xfrm>
          <a:prstGeom prst="rect">
            <a:avLst/>
          </a:prstGeom>
          <a:solidFill>
            <a:srgbClr val="0DE07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extBox 12">
            <a:extLst>
              <a:ext uri="{FF2B5EF4-FFF2-40B4-BE49-F238E27FC236}">
                <a16:creationId xmlns:a16="http://schemas.microsoft.com/office/drawing/2014/main" id="{30D2132C-C26A-FBC0-751F-1856C6A12076}"/>
              </a:ext>
            </a:extLst>
          </p:cNvPr>
          <p:cNvSpPr txBox="1"/>
          <p:nvPr/>
        </p:nvSpPr>
        <p:spPr>
          <a:xfrm>
            <a:off x="2432754" y="5397704"/>
            <a:ext cx="65644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DEVOX</a:t>
            </a:r>
            <a:r>
              <a:rPr lang="en-US" sz="1600" dirty="0">
                <a:solidFill>
                  <a:srgbClr val="0DE07D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</a:t>
            </a:r>
            <a:r>
              <a:rPr lang="en-US" sz="1600" dirty="0">
                <a:solidFill>
                  <a:srgbClr val="E2A86E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Pirulen Rg" panose="020B06050202000801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FRANCE 2024</a:t>
            </a:r>
            <a:endParaRPr lang="en-US" sz="1600" b="1" dirty="0">
              <a:solidFill>
                <a:schemeClr val="bg1"/>
              </a:solidFill>
              <a:latin typeface="Pirulen Rg" panose="020B06050202000801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67303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3243</TotalTime>
  <Words>189</Words>
  <Application>Microsoft Office PowerPoint</Application>
  <PresentationFormat>Grand écran</PresentationFormat>
  <Paragraphs>51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Open Sans</vt:lpstr>
      <vt:lpstr>Pirulen Rg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Stéphane Itschner</dc:creator>
  <cp:lastModifiedBy>Stéphane Itschner</cp:lastModifiedBy>
  <cp:revision>50</cp:revision>
  <dcterms:created xsi:type="dcterms:W3CDTF">2023-01-26T08:16:31Z</dcterms:created>
  <dcterms:modified xsi:type="dcterms:W3CDTF">2024-03-02T16:13:33Z</dcterms:modified>
</cp:coreProperties>
</file>

<file path=docProps/thumbnail.jpeg>
</file>